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9" r:id="rId31"/>
    <p:sldId id="290" r:id="rId32"/>
    <p:sldId id="291" r:id="rId33"/>
    <p:sldId id="292" r:id="rId34"/>
    <p:sldId id="293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2787"/>
    <p:restoredTop sz="90929"/>
  </p:normalViewPr>
  <p:slideViewPr>
    <p:cSldViewPr>
      <p:cViewPr varScale="1">
        <p:scale>
          <a:sx n="87" d="100"/>
          <a:sy n="87" d="100"/>
        </p:scale>
        <p:origin x="-2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theme" Target="theme/theme1.xml"/><Relationship Id="rId40" Type="http://schemas.openxmlformats.org/officeDocument/2006/relationships/tableStyles" Target="tableStyles.xml"/><Relationship Id="rId7" Type="http://schemas.openxmlformats.org/officeDocument/2006/relationships/slide" Target="slides/slide6.xml"/><Relationship Id="rId36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viewProps" Target="viewProp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600200"/>
            <a:ext cx="73152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895600"/>
            <a:ext cx="7315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0960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fld id="{E1F31011-1081-5B43-8B56-FCDFD78C3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CA39D9-E46D-9445-B2FB-BE8631430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562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562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B57F7B-7D44-DB40-B6C6-05BFB36AD2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32B7E2-C4F4-E448-A3C8-5482397ADF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79E73A9-AB29-FD47-B45F-886E73BA3B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CBB9D5-8F6A-C14F-8F39-B23B68B52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6250A9-B038-9442-8370-4CD1712DA6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CA33E6-2597-E74C-8713-93FD1B9F3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344EB77-A9E6-F74D-BB08-4E7740D6C1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475CC-1397-7D43-91BA-405FEC7C24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7208F19-0AE1-D044-ABEC-059ECFFEBD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19200" y="1600200"/>
            <a:ext cx="5926138" cy="95250"/>
          </a:xfrm>
          <a:prstGeom prst="rect">
            <a:avLst/>
          </a:prstGeom>
          <a:noFill/>
        </p:spPr>
      </p:pic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BA480A-ECA2-834A-A13B-DF80DED863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en-US"/>
              <a:t>Unit III Test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en-US"/>
              <a:t>Canada: A Changing Society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Who defeated Laurier in the 1911 election: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John A. Macdonald</a:t>
            </a:r>
          </a:p>
          <a:p>
            <a:r>
              <a:rPr kumimoji="0" lang="en-US"/>
              <a:t>B) John Diefenbaker</a:t>
            </a:r>
          </a:p>
          <a:p>
            <a:r>
              <a:rPr kumimoji="0" lang="en-US"/>
              <a:t>C) Robert Borden</a:t>
            </a:r>
          </a:p>
          <a:p>
            <a:r>
              <a:rPr kumimoji="0" lang="en-US"/>
              <a:t>D) Stephen Harper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C) Robert Borden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Wilfrid Laurier was a member of which party?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New Democratic Party</a:t>
            </a:r>
          </a:p>
          <a:p>
            <a:r>
              <a:rPr kumimoji="0" lang="en-US"/>
              <a:t>B) Conservatives</a:t>
            </a:r>
          </a:p>
          <a:p>
            <a:r>
              <a:rPr kumimoji="0" lang="en-US"/>
              <a:t>C) Liberals</a:t>
            </a:r>
          </a:p>
          <a:p>
            <a:r>
              <a:rPr kumimoji="0" lang="en-US"/>
              <a:t>D) Green Party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C) Liberals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/>
              <a:t>Which country did Laurier try to establish reciprocity with that led to his defeat in 1911?</a:t>
            </a:r>
            <a:endParaRPr kumimoji="0"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Britain</a:t>
            </a:r>
          </a:p>
          <a:p>
            <a:r>
              <a:rPr kumimoji="0" lang="en-US"/>
              <a:t>B) United States</a:t>
            </a:r>
          </a:p>
          <a:p>
            <a:r>
              <a:rPr kumimoji="0" lang="en-US"/>
              <a:t>C) Germany</a:t>
            </a:r>
          </a:p>
          <a:p>
            <a:r>
              <a:rPr kumimoji="0" lang="en-US"/>
              <a:t>D) Mexico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B) United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/>
              <a:t>Who was assassinated on June 28, 1914 that led to the start of World War I?</a:t>
            </a:r>
            <a:endParaRPr kumimoji="0"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Wilfrid Laurier</a:t>
            </a:r>
          </a:p>
          <a:p>
            <a:r>
              <a:rPr kumimoji="0" lang="en-US"/>
              <a:t>B) Franz Ferdinand</a:t>
            </a:r>
          </a:p>
          <a:p>
            <a:r>
              <a:rPr kumimoji="0" lang="en-US"/>
              <a:t>C) Robert Borden</a:t>
            </a:r>
          </a:p>
          <a:p>
            <a:r>
              <a:rPr kumimoji="0" lang="en-US"/>
              <a:t>D) John A. Macdonald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B) Franz Ferdinand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  <p:bldP spid="1434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Who led the Imperial Federation debate?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Wilfrid Laurier</a:t>
            </a:r>
          </a:p>
          <a:p>
            <a:r>
              <a:rPr kumimoji="0" lang="en-US"/>
              <a:t>B) Robert Borden</a:t>
            </a:r>
          </a:p>
          <a:p>
            <a:r>
              <a:rPr kumimoji="0" lang="en-US"/>
              <a:t>C) Henri Bourassa</a:t>
            </a:r>
          </a:p>
          <a:p>
            <a:r>
              <a:rPr kumimoji="0" lang="en-US"/>
              <a:t>D) Joseph Chamberlain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D) Joseph Chamberlain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36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/>
              <a:t>The first two warships in the Royal Canadian Navy were the Niobe and:</a:t>
            </a:r>
            <a:endParaRPr kumimoji="0"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Cataraqui</a:t>
            </a:r>
          </a:p>
          <a:p>
            <a:r>
              <a:rPr kumimoji="0" lang="en-US"/>
              <a:t>B) Ottawa</a:t>
            </a:r>
          </a:p>
          <a:p>
            <a:r>
              <a:rPr kumimoji="0" lang="en-US"/>
              <a:t>C) Lucky Charms</a:t>
            </a:r>
          </a:p>
          <a:p>
            <a:r>
              <a:rPr kumimoji="0" lang="en-US"/>
              <a:t>D) Rainbow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D) Rainbow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Part B: Short Answer</a:t>
            </a:r>
          </a:p>
        </p:txBody>
      </p:sp>
      <p:pic>
        <p:nvPicPr>
          <p:cNvPr id="19460" name="Picture 4" descr="image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67000" y="2130425"/>
            <a:ext cx="3716338" cy="283368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7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characteristics of Lethbridge, Alberta.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 sz="2200"/>
              <a:t>Located 200 km southeast of Calgary;</a:t>
            </a:r>
          </a:p>
          <a:p>
            <a:r>
              <a:rPr kumimoji="0" lang="en-US" sz="2200"/>
              <a:t>Rich in coal deposits;</a:t>
            </a:r>
          </a:p>
          <a:p>
            <a:r>
              <a:rPr kumimoji="0" lang="en-US" sz="2200"/>
              <a:t>Became the first industrial town in western Canada;</a:t>
            </a:r>
          </a:p>
          <a:p>
            <a:r>
              <a:rPr kumimoji="0" lang="en-US" sz="2200"/>
              <a:t>Showed West’s economy would not be solely based on agriculture;</a:t>
            </a:r>
          </a:p>
          <a:p>
            <a:r>
              <a:rPr kumimoji="0" lang="en-US" sz="2200"/>
              <a:t>Population in 2006 was 95,196.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7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characteristics of Sudbury, Ontario.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 sz="2200"/>
              <a:t>There was no settlement in Sudbury area until CPR came through in 1880s;</a:t>
            </a:r>
          </a:p>
          <a:p>
            <a:r>
              <a:rPr kumimoji="0" lang="en-US" sz="2200"/>
              <a:t>Building the line, labourers uncovered rocks of copper;</a:t>
            </a:r>
          </a:p>
          <a:p>
            <a:r>
              <a:rPr kumimoji="0" lang="en-US" sz="2200"/>
              <a:t>Later nickel became the basis of Sudbury’s wealth;</a:t>
            </a:r>
          </a:p>
          <a:p>
            <a:r>
              <a:rPr kumimoji="0" lang="en-US" sz="2200"/>
              <a:t>Population in 2006 was 157,857.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7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working conditions in factories.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sz="2200"/>
              <a:t>Factories were dangerous places to work;</a:t>
            </a:r>
          </a:p>
          <a:p>
            <a:pPr>
              <a:lnSpc>
                <a:spcPct val="90000"/>
              </a:lnSpc>
            </a:pPr>
            <a:r>
              <a:rPr kumimoji="0" lang="en-US" sz="2200"/>
              <a:t>Machines were often powered by open belts running from pulleys and accidents were inevitable;</a:t>
            </a:r>
          </a:p>
          <a:p>
            <a:pPr>
              <a:lnSpc>
                <a:spcPct val="90000"/>
              </a:lnSpc>
            </a:pPr>
            <a:r>
              <a:rPr kumimoji="0" lang="en-US" sz="2200"/>
              <a:t>Workers were paid poorly and worked long hours;</a:t>
            </a:r>
          </a:p>
          <a:p>
            <a:pPr>
              <a:lnSpc>
                <a:spcPct val="90000"/>
              </a:lnSpc>
            </a:pPr>
            <a:r>
              <a:rPr kumimoji="0" lang="en-US" sz="2200"/>
              <a:t>Women and children worked in factories and were paid less than men;</a:t>
            </a:r>
          </a:p>
          <a:p>
            <a:pPr>
              <a:lnSpc>
                <a:spcPct val="90000"/>
              </a:lnSpc>
            </a:pPr>
            <a:r>
              <a:rPr kumimoji="0" lang="en-US" sz="2200"/>
              <a:t>Wages did not go far.</a:t>
            </a:r>
            <a:endParaRPr kumimoji="0"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Part A: Multiple Choice</a:t>
            </a:r>
          </a:p>
        </p:txBody>
      </p:sp>
      <p:pic>
        <p:nvPicPr>
          <p:cNvPr id="3076" name="Picture 4" descr="image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43200" y="2355850"/>
            <a:ext cx="3770313" cy="2468563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7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things how pioneers had an impact on Canada.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 sz="2400"/>
              <a:t>Improved quality of living;</a:t>
            </a:r>
          </a:p>
          <a:p>
            <a:r>
              <a:rPr kumimoji="0" lang="en-US" sz="2400"/>
              <a:t>Life in cities and factories began to improve;</a:t>
            </a:r>
          </a:p>
          <a:p>
            <a:r>
              <a:rPr kumimoji="0" lang="en-US" sz="2400"/>
              <a:t>Transportation also improved;</a:t>
            </a:r>
          </a:p>
          <a:p>
            <a:r>
              <a:rPr kumimoji="0" lang="en-US" sz="2400"/>
              <a:t>Women and children started to get fairer treatment.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7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ways how life was for women in the late 1800s.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 sz="2200"/>
              <a:t>Role of women in society was severely restricted in the late 1800s;</a:t>
            </a:r>
          </a:p>
          <a:p>
            <a:r>
              <a:rPr kumimoji="0" lang="en-US" sz="2200"/>
              <a:t>Women were mainly found in domestic roles;</a:t>
            </a:r>
          </a:p>
          <a:p>
            <a:r>
              <a:rPr kumimoji="0" lang="en-US" sz="2200"/>
              <a:t>Married women were expected to devote their lives to their family;</a:t>
            </a:r>
          </a:p>
          <a:p>
            <a:r>
              <a:rPr kumimoji="0" lang="en-US" sz="2200"/>
              <a:t>Extremely rare to find women involved in business or politics.</a:t>
            </a:r>
            <a:endParaRPr kumimoji="0" lang="en-US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8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reasons why immigrants left their homelands - “Push” Factors.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Lack of land;</a:t>
            </a:r>
          </a:p>
          <a:p>
            <a:r>
              <a:rPr kumimoji="0" lang="en-US"/>
              <a:t>Lack of personal freedom;</a:t>
            </a:r>
          </a:p>
          <a:p>
            <a:r>
              <a:rPr kumimoji="0" lang="en-US"/>
              <a:t>Lack of wealth;</a:t>
            </a:r>
          </a:p>
          <a:p>
            <a:r>
              <a:rPr kumimoji="0" lang="en-US"/>
              <a:t>Threat of war.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8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reasons why immigrants chose Canada - “Pull” Factors.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Free land;</a:t>
            </a:r>
          </a:p>
          <a:p>
            <a:r>
              <a:rPr kumimoji="0" lang="en-US"/>
              <a:t>Good farming conditions;</a:t>
            </a:r>
          </a:p>
          <a:p>
            <a:r>
              <a:rPr kumimoji="0" lang="en-US"/>
              <a:t>Fresh start;</a:t>
            </a:r>
          </a:p>
          <a:p>
            <a:r>
              <a:rPr kumimoji="0" lang="en-US"/>
              <a:t>Ethnic communities.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8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compromises Laurier had for the Manitoba Act.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 sz="2400"/>
              <a:t>Not restore the old system in Manitoba;</a:t>
            </a:r>
          </a:p>
          <a:p>
            <a:r>
              <a:rPr kumimoji="0" lang="en-US" sz="2400"/>
              <a:t>English would be the main language in the courts;</a:t>
            </a:r>
          </a:p>
          <a:p>
            <a:r>
              <a:rPr kumimoji="0" lang="en-US" sz="2400"/>
              <a:t>Allow French instruction in schools if they had the numbers for it;</a:t>
            </a:r>
          </a:p>
          <a:p>
            <a:r>
              <a:rPr kumimoji="0" lang="en-US" sz="2400"/>
              <a:t>Religious instruction at the end of day.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reasons or results of why Laurier called the election of 1911.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sz="2200"/>
              <a:t>Laurier called an election to make reciprocity the main issue;</a:t>
            </a:r>
          </a:p>
          <a:p>
            <a:pPr>
              <a:lnSpc>
                <a:spcPct val="90000"/>
              </a:lnSpc>
            </a:pPr>
            <a:r>
              <a:rPr kumimoji="0" lang="en-US" sz="2200"/>
              <a:t>If voters returned the Liberals to office, he would get the House’s approval for the treaty;</a:t>
            </a:r>
          </a:p>
          <a:p>
            <a:pPr>
              <a:lnSpc>
                <a:spcPct val="90000"/>
              </a:lnSpc>
            </a:pPr>
            <a:r>
              <a:rPr kumimoji="0" lang="en-US" sz="2200"/>
              <a:t>Laurier no longer wanted compromise but rather victory;</a:t>
            </a:r>
          </a:p>
          <a:p>
            <a:pPr>
              <a:lnSpc>
                <a:spcPct val="90000"/>
              </a:lnSpc>
            </a:pPr>
            <a:r>
              <a:rPr kumimoji="0" lang="en-US" sz="2200"/>
              <a:t>Borden would win a majority government.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8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things involving Laurier and Reciprocity with the United States.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 sz="1800"/>
              <a:t>By 1911, Laurier was convinced that Canada’s economic future lay with USA;</a:t>
            </a:r>
          </a:p>
          <a:p>
            <a:r>
              <a:rPr kumimoji="0" lang="en-US" sz="1800"/>
              <a:t>Representatives reached a reciprocity agreement;</a:t>
            </a:r>
          </a:p>
          <a:p>
            <a:r>
              <a:rPr kumimoji="0" lang="en-US" sz="1800"/>
              <a:t>Allowed duty-free on natural products across the border and reduced duties on manufactured goods;</a:t>
            </a:r>
          </a:p>
          <a:p>
            <a:r>
              <a:rPr kumimoji="0" lang="en-US" sz="1800"/>
              <a:t>Borden’s Conservatives were able to convince the House of Commons that reciprocity with USA was bad.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9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demands of Canada by Britain at the beginning of the 1900s.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sz="2200"/>
              <a:t>Supply troops, when requested, to fight in wars under British command to defend Empire;</a:t>
            </a:r>
          </a:p>
          <a:p>
            <a:pPr>
              <a:lnSpc>
                <a:spcPct val="90000"/>
              </a:lnSpc>
            </a:pPr>
            <a:r>
              <a:rPr kumimoji="0" lang="en-US" sz="2200"/>
              <a:t>Maintain naval vessels for their own defence, but place them under British command in times of war;</a:t>
            </a:r>
          </a:p>
          <a:p>
            <a:pPr>
              <a:lnSpc>
                <a:spcPct val="90000"/>
              </a:lnSpc>
            </a:pPr>
            <a:r>
              <a:rPr kumimoji="0" lang="en-US" sz="2200"/>
              <a:t>Send money to Britain to help with the increased costs of defending the Empire.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9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characteristics of the Boer War.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sz="2000"/>
              <a:t>In 1899, Britain became involved in a war in southern Africa;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Britain wanted to colonize land where Dutch settlers had lived for more than 300 years;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Dutch called themselves Farmers - or Boers in their language;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British won easy victories in the beginning until Boers used guerrilla tactics.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Chapter 9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Name three characteristics of the Royal Canadian Navy.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sz="2000"/>
              <a:t>The Naval Service Act of 1910 authorized Canadian government to build warships;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First ones were to be bought from Britain;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New ones would be built in Canadian shipyards;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Royal Naval College of Canada was established in Halifax;</a:t>
            </a:r>
          </a:p>
          <a:p>
            <a:pPr>
              <a:lnSpc>
                <a:spcPct val="90000"/>
              </a:lnSpc>
            </a:pPr>
            <a:r>
              <a:rPr kumimoji="0" lang="en-US" sz="2000"/>
              <a:t>HMCS </a:t>
            </a:r>
            <a:r>
              <a:rPr kumimoji="0" lang="en-US" sz="2000" i="1"/>
              <a:t>Rainbow</a:t>
            </a:r>
            <a:r>
              <a:rPr kumimoji="0" lang="en-US" sz="2000"/>
              <a:t> and </a:t>
            </a:r>
            <a:r>
              <a:rPr kumimoji="0" lang="en-US" sz="2000" i="1"/>
              <a:t>Niobe</a:t>
            </a:r>
            <a:r>
              <a:rPr kumimoji="0" lang="en-US" sz="2000"/>
              <a:t> were first two ships in RCN.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/>
              <a:t>Canada’s main resources were the fur trade, mining, farming, fishing, and:</a:t>
            </a:r>
            <a:endParaRPr kumimoji="0"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automotive</a:t>
            </a:r>
          </a:p>
          <a:p>
            <a:r>
              <a:rPr kumimoji="0" lang="en-US"/>
              <a:t>B) forestry</a:t>
            </a:r>
          </a:p>
          <a:p>
            <a:r>
              <a:rPr kumimoji="0" lang="en-US"/>
              <a:t>C) steel production</a:t>
            </a:r>
          </a:p>
          <a:p>
            <a:r>
              <a:rPr kumimoji="0" lang="en-US"/>
              <a:t>D) hunting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B) forestry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100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Part C: Essay Questions</a:t>
            </a:r>
          </a:p>
        </p:txBody>
      </p:sp>
      <p:pic>
        <p:nvPicPr>
          <p:cNvPr id="35844" name="Picture 4" descr="image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52800" y="2130425"/>
            <a:ext cx="2420938" cy="2917825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Question 1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How did social and economic factors, technology, and people promote change in Canada?  Provide examples.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Question 2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What factors contributed to the growth of industries and cities?  Explain in detail.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Question 3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How did the public react to Laurier’s wish for closer economic ties with the United States?  Explain.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Question 4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What political factors, events, and people led to Canada’s involvement in the First World War?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By the end of the 1800s, Canada’s main export was: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gold</a:t>
            </a:r>
          </a:p>
          <a:p>
            <a:r>
              <a:rPr kumimoji="0" lang="en-US"/>
              <a:t>B) copper</a:t>
            </a:r>
          </a:p>
          <a:p>
            <a:r>
              <a:rPr kumimoji="0" lang="en-US"/>
              <a:t>C) corn</a:t>
            </a:r>
          </a:p>
          <a:p>
            <a:r>
              <a:rPr kumimoji="0" lang="en-US"/>
              <a:t>D) wheat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D) wheat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/>
              <a:t>Which group worked to improve working conditions through negotiations and strikes?</a:t>
            </a:r>
            <a:endParaRPr kumimoji="0"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First Nations</a:t>
            </a:r>
          </a:p>
          <a:p>
            <a:r>
              <a:rPr kumimoji="0" lang="en-US"/>
              <a:t>B) Government</a:t>
            </a:r>
          </a:p>
          <a:p>
            <a:r>
              <a:rPr kumimoji="0" lang="en-US"/>
              <a:t>C) Non-Government Organizations</a:t>
            </a:r>
          </a:p>
          <a:p>
            <a:r>
              <a:rPr kumimoji="0" lang="en-US"/>
              <a:t>D) Unions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D) Unions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/>
              <a:t>Alexander Graham Bell is most famously known for inventing the:</a:t>
            </a:r>
            <a:endParaRPr kumimoji="0"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airplane</a:t>
            </a:r>
          </a:p>
          <a:p>
            <a:r>
              <a:rPr kumimoji="0" lang="en-US"/>
              <a:t>B) radio</a:t>
            </a:r>
          </a:p>
          <a:p>
            <a:r>
              <a:rPr kumimoji="0" lang="en-US"/>
              <a:t>C) telephone</a:t>
            </a:r>
          </a:p>
          <a:p>
            <a:r>
              <a:rPr kumimoji="0" lang="en-US"/>
              <a:t>D) basketball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C) telephone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/>
              <a:t>Who was the first female principal of a school in Canada West?</a:t>
            </a:r>
            <a:endParaRPr kumimoji="0"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Lady Aberdeen</a:t>
            </a:r>
          </a:p>
          <a:p>
            <a:r>
              <a:rPr kumimoji="0" lang="en-US"/>
              <a:t>B) Emily Stowe</a:t>
            </a:r>
          </a:p>
          <a:p>
            <a:r>
              <a:rPr kumimoji="0" lang="en-US"/>
              <a:t>C) Nelly McClung</a:t>
            </a:r>
          </a:p>
          <a:p>
            <a:r>
              <a:rPr kumimoji="0" lang="en-US"/>
              <a:t>D) Emily Murphy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B) Emily Stowe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/>
              <a:t>How many years did Wilfrid Laurier serve as Prime Minister?</a:t>
            </a:r>
            <a:endParaRPr kumimoji="0"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15</a:t>
            </a:r>
          </a:p>
          <a:p>
            <a:r>
              <a:rPr kumimoji="0" lang="en-US"/>
              <a:t>B) 10</a:t>
            </a:r>
          </a:p>
          <a:p>
            <a:r>
              <a:rPr kumimoji="0" lang="en-US"/>
              <a:t>C) 14</a:t>
            </a:r>
          </a:p>
          <a:p>
            <a:r>
              <a:rPr kumimoji="0" lang="en-US"/>
              <a:t>D) 12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A)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/>
              <a:t>Between 1896 and 1906 the population of the Prairies rose:</a:t>
            </a:r>
            <a:endParaRPr kumimoji="0"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0" lang="en-US"/>
              <a:t>A) 195%</a:t>
            </a:r>
          </a:p>
          <a:p>
            <a:r>
              <a:rPr kumimoji="0" lang="en-US"/>
              <a:t>B) 95%</a:t>
            </a:r>
          </a:p>
          <a:p>
            <a:r>
              <a:rPr kumimoji="0" lang="en-US"/>
              <a:t>C) 140%</a:t>
            </a:r>
          </a:p>
          <a:p>
            <a:r>
              <a:rPr kumimoji="0" lang="en-US"/>
              <a:t>D) 40%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en-US"/>
              <a:t>A) 195%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build="p" autoUpdateAnimBg="0"/>
    </p:bldLst>
  </p:timing>
</p:sld>
</file>

<file path=ppt/theme/theme1.xml><?xml version="1.0" encoding="utf-8"?>
<a:theme xmlns:a="http://schemas.openxmlformats.org/drawingml/2006/main" name="Koi">
  <a:themeElements>
    <a:clrScheme name="Koi 1">
      <a:dk1>
        <a:srgbClr val="272776"/>
      </a:dk1>
      <a:lt1>
        <a:srgbClr val="F3F1E4"/>
      </a:lt1>
      <a:dk2>
        <a:srgbClr val="272776"/>
      </a:dk2>
      <a:lt2>
        <a:srgbClr val="808080"/>
      </a:lt2>
      <a:accent1>
        <a:srgbClr val="B8CFFB"/>
      </a:accent1>
      <a:accent2>
        <a:srgbClr val="DF8F74"/>
      </a:accent2>
      <a:accent3>
        <a:srgbClr val="F8F7EF"/>
      </a:accent3>
      <a:accent4>
        <a:srgbClr val="202064"/>
      </a:accent4>
      <a:accent5>
        <a:srgbClr val="D8E4FD"/>
      </a:accent5>
      <a:accent6>
        <a:srgbClr val="CA8168"/>
      </a:accent6>
      <a:hlink>
        <a:srgbClr val="7F97C2"/>
      </a:hlink>
      <a:folHlink>
        <a:srgbClr val="8BBE82"/>
      </a:folHlink>
    </a:clrScheme>
    <a:fontScheme name="Koi">
      <a:majorFont>
        <a:latin typeface="Helvetica"/>
        <a:ea typeface="ＭＳ Ｐゴシック"/>
        <a:cs typeface="ＭＳ Ｐゴシック"/>
      </a:majorFont>
      <a:minorFont>
        <a:latin typeface="Helvetic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Koi 1">
        <a:dk1>
          <a:srgbClr val="272776"/>
        </a:dk1>
        <a:lt1>
          <a:srgbClr val="F3F1E4"/>
        </a:lt1>
        <a:dk2>
          <a:srgbClr val="272776"/>
        </a:dk2>
        <a:lt2>
          <a:srgbClr val="808080"/>
        </a:lt2>
        <a:accent1>
          <a:srgbClr val="B8CFFB"/>
        </a:accent1>
        <a:accent2>
          <a:srgbClr val="DF8F74"/>
        </a:accent2>
        <a:accent3>
          <a:srgbClr val="F8F7EF"/>
        </a:accent3>
        <a:accent4>
          <a:srgbClr val="202064"/>
        </a:accent4>
        <a:accent5>
          <a:srgbClr val="D8E4FD"/>
        </a:accent5>
        <a:accent6>
          <a:srgbClr val="CA8168"/>
        </a:accent6>
        <a:hlink>
          <a:srgbClr val="7F97C2"/>
        </a:hlink>
        <a:folHlink>
          <a:srgbClr val="8BBE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i 2">
        <a:dk1>
          <a:srgbClr val="272776"/>
        </a:dk1>
        <a:lt1>
          <a:srgbClr val="F3F1E4"/>
        </a:lt1>
        <a:dk2>
          <a:srgbClr val="27277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8F7EF"/>
        </a:accent3>
        <a:accent4>
          <a:srgbClr val="202064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2004:Templates:Presentations:Designs:Koi</Template>
  <TotalTime>120</TotalTime>
  <Words>1185</Words>
  <Application>Microsoft PowerPoint</Application>
  <PresentationFormat>On-screen Show (4:3)</PresentationFormat>
  <Paragraphs>171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ＭＳ Ｐゴシック</vt:lpstr>
      <vt:lpstr>Helvetica</vt:lpstr>
      <vt:lpstr>Koi</vt:lpstr>
      <vt:lpstr>Unit III Test</vt:lpstr>
      <vt:lpstr>Part A: Multiple Choice</vt:lpstr>
      <vt:lpstr>Canada’s main resources were the fur trade, mining, farming, fishing, and:</vt:lpstr>
      <vt:lpstr>By the end of the 1800s, Canada’s main export was:</vt:lpstr>
      <vt:lpstr>Which group worked to improve working conditions through negotiations and strikes?</vt:lpstr>
      <vt:lpstr>Alexander Graham Bell is most famously known for inventing the:</vt:lpstr>
      <vt:lpstr>Who was the first female principal of a school in Canada West?</vt:lpstr>
      <vt:lpstr>How many years did Wilfrid Laurier serve as Prime Minister?</vt:lpstr>
      <vt:lpstr>Between 1896 and 1906 the population of the Prairies rose:</vt:lpstr>
      <vt:lpstr>Who defeated Laurier in the 1911 election:</vt:lpstr>
      <vt:lpstr>Wilfrid Laurier was a member of which party?</vt:lpstr>
      <vt:lpstr>Which country did Laurier try to establish reciprocity with that led to his defeat in 1911?</vt:lpstr>
      <vt:lpstr>Who was assassinated on June 28, 1914 that led to the start of World War I?</vt:lpstr>
      <vt:lpstr>Who led the Imperial Federation debate?</vt:lpstr>
      <vt:lpstr>The first two warships in the Royal Canadian Navy were the Niobe and:</vt:lpstr>
      <vt:lpstr>Part B: Short Answer</vt:lpstr>
      <vt:lpstr>Chapter 7</vt:lpstr>
      <vt:lpstr>Chapter 7</vt:lpstr>
      <vt:lpstr>Chapter 7</vt:lpstr>
      <vt:lpstr>Chapter 7</vt:lpstr>
      <vt:lpstr>Chapter 7</vt:lpstr>
      <vt:lpstr>Chapter 8</vt:lpstr>
      <vt:lpstr>Chapter 8</vt:lpstr>
      <vt:lpstr>Chapter 8</vt:lpstr>
      <vt:lpstr>Chapter 8</vt:lpstr>
      <vt:lpstr>Chapter 8</vt:lpstr>
      <vt:lpstr>Chapter 9</vt:lpstr>
      <vt:lpstr>Chapter 9</vt:lpstr>
      <vt:lpstr>Chapter 9</vt:lpstr>
      <vt:lpstr>Part C: Essay Questions</vt:lpstr>
      <vt:lpstr>Question 1</vt:lpstr>
      <vt:lpstr>Question 2</vt:lpstr>
      <vt:lpstr>Question 3</vt:lpstr>
      <vt:lpstr>Question 4</vt:lpstr>
    </vt:vector>
  </TitlesOfParts>
  <Company>Office 2004 Test Drive User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III Test</dc:title>
  <dc:creator>Office 2004 Test Drive User</dc:creator>
  <cp:lastModifiedBy>Matthew Patterson</cp:lastModifiedBy>
  <cp:revision>2</cp:revision>
  <dcterms:created xsi:type="dcterms:W3CDTF">2012-08-23T01:44:49Z</dcterms:created>
  <dcterms:modified xsi:type="dcterms:W3CDTF">2012-08-23T01:45:05Z</dcterms:modified>
</cp:coreProperties>
</file>